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6" r:id="rId2"/>
  </p:sldMasterIdLst>
  <p:sldIdLst>
    <p:sldId id="256" r:id="rId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5" d="100"/>
          <a:sy n="55" d="100"/>
        </p:scale>
        <p:origin x="102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1.xml"/><Relationship Id="rId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 flipH="1">
            <a:off x="8" y="0"/>
            <a:ext cx="12191976" cy="5486400"/>
          </a:xfrm>
          <a:prstGeom prst="flowChartDocument">
            <a:avLst/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953467" y="893767"/>
            <a:ext cx="10285200" cy="28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88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953400" y="3705767"/>
            <a:ext cx="10285200" cy="5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2389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1"/>
          <p:cNvSpPr/>
          <p:nvPr/>
        </p:nvSpPr>
        <p:spPr>
          <a:xfrm rot="10800000">
            <a:off x="24" y="2463768"/>
            <a:ext cx="12191976" cy="4394232"/>
          </a:xfrm>
          <a:prstGeom prst="flowChartDocument">
            <a:avLst/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" name="Google Shape;52;p11"/>
          <p:cNvSpPr txBox="1">
            <a:spLocks noGrp="1"/>
          </p:cNvSpPr>
          <p:nvPr>
            <p:ph type="title" hasCustomPrompt="1"/>
          </p:nvPr>
        </p:nvSpPr>
        <p:spPr>
          <a:xfrm>
            <a:off x="1712000" y="3574600"/>
            <a:ext cx="8768000" cy="201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53" name="Google Shape;53;p11"/>
          <p:cNvSpPr txBox="1">
            <a:spLocks noGrp="1"/>
          </p:cNvSpPr>
          <p:nvPr>
            <p:ph type="subTitle" idx="1"/>
          </p:nvPr>
        </p:nvSpPr>
        <p:spPr>
          <a:xfrm>
            <a:off x="1712000" y="5589467"/>
            <a:ext cx="8768000" cy="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4787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0020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 rot="-5400000">
            <a:off x="1479024" y="-1479009"/>
            <a:ext cx="6871752" cy="9829800"/>
          </a:xfrm>
          <a:prstGeom prst="flowChartDocument">
            <a:avLst/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hasCustomPrompt="1"/>
          </p:nvPr>
        </p:nvSpPr>
        <p:spPr>
          <a:xfrm>
            <a:off x="960400" y="1700000"/>
            <a:ext cx="18008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733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960400" y="2928797"/>
            <a:ext cx="32992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2" hasCustomPrompt="1"/>
          </p:nvPr>
        </p:nvSpPr>
        <p:spPr>
          <a:xfrm>
            <a:off x="4538401" y="1700000"/>
            <a:ext cx="18008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733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3"/>
          </p:nvPr>
        </p:nvSpPr>
        <p:spPr>
          <a:xfrm>
            <a:off x="4538407" y="2928797"/>
            <a:ext cx="32992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4" hasCustomPrompt="1"/>
          </p:nvPr>
        </p:nvSpPr>
        <p:spPr>
          <a:xfrm>
            <a:off x="960400" y="4137033"/>
            <a:ext cx="1800800" cy="6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733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5"/>
          </p:nvPr>
        </p:nvSpPr>
        <p:spPr>
          <a:xfrm>
            <a:off x="960400" y="5279467"/>
            <a:ext cx="32992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6" hasCustomPrompt="1"/>
          </p:nvPr>
        </p:nvSpPr>
        <p:spPr>
          <a:xfrm>
            <a:off x="4538401" y="4137033"/>
            <a:ext cx="1800800" cy="6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733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7"/>
          </p:nvPr>
        </p:nvSpPr>
        <p:spPr>
          <a:xfrm>
            <a:off x="4538407" y="5279467"/>
            <a:ext cx="32992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8"/>
          </p:nvPr>
        </p:nvSpPr>
        <p:spPr>
          <a:xfrm>
            <a:off x="960000" y="604912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9"/>
          </p:nvPr>
        </p:nvSpPr>
        <p:spPr>
          <a:xfrm>
            <a:off x="953467" y="2362067"/>
            <a:ext cx="3299200" cy="67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3"/>
          </p:nvPr>
        </p:nvSpPr>
        <p:spPr>
          <a:xfrm>
            <a:off x="4538400" y="2362067"/>
            <a:ext cx="3299200" cy="67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4"/>
          </p:nvPr>
        </p:nvSpPr>
        <p:spPr>
          <a:xfrm>
            <a:off x="953467" y="4706865"/>
            <a:ext cx="3299200" cy="67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15"/>
          </p:nvPr>
        </p:nvSpPr>
        <p:spPr>
          <a:xfrm>
            <a:off x="4538400" y="4706865"/>
            <a:ext cx="3299200" cy="67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65460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/>
          <p:nvPr/>
        </p:nvSpPr>
        <p:spPr>
          <a:xfrm rot="5399965" flipH="1">
            <a:off x="4267201" y="-1092196"/>
            <a:ext cx="7010424" cy="9093168"/>
          </a:xfrm>
          <a:prstGeom prst="flowChartDocument">
            <a:avLst/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4" name="Google Shape;74;p14"/>
          <p:cNvSpPr txBox="1">
            <a:spLocks noGrp="1"/>
          </p:cNvSpPr>
          <p:nvPr>
            <p:ph type="title"/>
          </p:nvPr>
        </p:nvSpPr>
        <p:spPr>
          <a:xfrm>
            <a:off x="4922933" y="5385067"/>
            <a:ext cx="63156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subTitle" idx="1"/>
          </p:nvPr>
        </p:nvSpPr>
        <p:spPr>
          <a:xfrm>
            <a:off x="4923067" y="1013867"/>
            <a:ext cx="6315600" cy="424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181265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>
            <a:spLocks noGrp="1"/>
          </p:cNvSpPr>
          <p:nvPr>
            <p:ph type="pic" idx="2"/>
          </p:nvPr>
        </p:nvSpPr>
        <p:spPr>
          <a:xfrm rot="-5400000" flipH="1">
            <a:off x="-1689200" y="-571400"/>
            <a:ext cx="7036000" cy="7823200"/>
          </a:xfrm>
          <a:prstGeom prst="wave">
            <a:avLst>
              <a:gd name="adj1" fmla="val 12500"/>
              <a:gd name="adj2" fmla="val 0"/>
            </a:avLst>
          </a:prstGeom>
          <a:noFill/>
          <a:ln>
            <a:noFill/>
          </a:ln>
        </p:spPr>
      </p:sp>
      <p:sp>
        <p:nvSpPr>
          <p:cNvPr id="79" name="Google Shape;79;p15"/>
          <p:cNvSpPr/>
          <p:nvPr/>
        </p:nvSpPr>
        <p:spPr>
          <a:xfrm rot="5400000" flipH="1">
            <a:off x="4597200" y="-1092200"/>
            <a:ext cx="7137600" cy="9068000"/>
          </a:xfrm>
          <a:prstGeom prst="wave">
            <a:avLst>
              <a:gd name="adj1" fmla="val 9663"/>
              <a:gd name="adj2" fmla="val 0"/>
            </a:avLst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6169400" y="4219133"/>
            <a:ext cx="3993200" cy="14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6169400" y="1258467"/>
            <a:ext cx="3993200" cy="29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641855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/>
          <p:nvPr/>
        </p:nvSpPr>
        <p:spPr>
          <a:xfrm rot="-6299995">
            <a:off x="-64227" y="-2386694"/>
            <a:ext cx="10298800" cy="11747875"/>
          </a:xfrm>
          <a:prstGeom prst="flowChartDocument">
            <a:avLst/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5" name="Google Shape;85;p16"/>
          <p:cNvSpPr txBox="1">
            <a:spLocks noGrp="1"/>
          </p:cNvSpPr>
          <p:nvPr>
            <p:ph type="subTitle" idx="1"/>
          </p:nvPr>
        </p:nvSpPr>
        <p:spPr>
          <a:xfrm>
            <a:off x="953467" y="4131300"/>
            <a:ext cx="3866000" cy="1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title"/>
          </p:nvPr>
        </p:nvSpPr>
        <p:spPr>
          <a:xfrm>
            <a:off x="953467" y="2514600"/>
            <a:ext cx="3866000" cy="16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065329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/>
          <p:nvPr/>
        </p:nvSpPr>
        <p:spPr>
          <a:xfrm>
            <a:off x="0" y="-1032100"/>
            <a:ext cx="12192000" cy="8254800"/>
          </a:xfrm>
          <a:prstGeom prst="wave">
            <a:avLst>
              <a:gd name="adj1" fmla="val 12500"/>
              <a:gd name="adj2" fmla="val 0"/>
            </a:avLst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0" name="Google Shape;90;p17"/>
          <p:cNvSpPr txBox="1">
            <a:spLocks noGrp="1"/>
          </p:cNvSpPr>
          <p:nvPr>
            <p:ph type="subTitle" idx="1"/>
          </p:nvPr>
        </p:nvSpPr>
        <p:spPr>
          <a:xfrm>
            <a:off x="960000" y="2492767"/>
            <a:ext cx="3115200" cy="642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subTitle" idx="2"/>
          </p:nvPr>
        </p:nvSpPr>
        <p:spPr>
          <a:xfrm>
            <a:off x="960000" y="3134876"/>
            <a:ext cx="3115200" cy="10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subTitle" idx="3"/>
          </p:nvPr>
        </p:nvSpPr>
        <p:spPr>
          <a:xfrm>
            <a:off x="4538400" y="3134876"/>
            <a:ext cx="3115200" cy="10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ubTitle" idx="4"/>
          </p:nvPr>
        </p:nvSpPr>
        <p:spPr>
          <a:xfrm>
            <a:off x="8116800" y="3134876"/>
            <a:ext cx="3115200" cy="10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title"/>
          </p:nvPr>
        </p:nvSpPr>
        <p:spPr>
          <a:xfrm>
            <a:off x="960000" y="605613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5"/>
          </p:nvPr>
        </p:nvSpPr>
        <p:spPr>
          <a:xfrm>
            <a:off x="4538400" y="2492767"/>
            <a:ext cx="3115200" cy="642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6"/>
          </p:nvPr>
        </p:nvSpPr>
        <p:spPr>
          <a:xfrm>
            <a:off x="8116800" y="2492767"/>
            <a:ext cx="3115200" cy="642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647615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/>
          <p:nvPr/>
        </p:nvSpPr>
        <p:spPr>
          <a:xfrm rot="-5399971">
            <a:off x="850915" y="-2044672"/>
            <a:ext cx="8508960" cy="11175984"/>
          </a:xfrm>
          <a:prstGeom prst="flowChartDocument">
            <a:avLst/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0" name="Google Shape;100;p18"/>
          <p:cNvSpPr txBox="1">
            <a:spLocks noGrp="1"/>
          </p:cNvSpPr>
          <p:nvPr>
            <p:ph type="subTitle" idx="1"/>
          </p:nvPr>
        </p:nvSpPr>
        <p:spPr>
          <a:xfrm>
            <a:off x="1154067" y="2175000"/>
            <a:ext cx="2858400" cy="64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ubTitle" idx="2"/>
          </p:nvPr>
        </p:nvSpPr>
        <p:spPr>
          <a:xfrm>
            <a:off x="1154067" y="2822200"/>
            <a:ext cx="28584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subTitle" idx="3"/>
          </p:nvPr>
        </p:nvSpPr>
        <p:spPr>
          <a:xfrm>
            <a:off x="4894869" y="2822200"/>
            <a:ext cx="28584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4"/>
          </p:nvPr>
        </p:nvSpPr>
        <p:spPr>
          <a:xfrm>
            <a:off x="1154067" y="4925333"/>
            <a:ext cx="28584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subTitle" idx="5"/>
          </p:nvPr>
        </p:nvSpPr>
        <p:spPr>
          <a:xfrm>
            <a:off x="4894869" y="4925333"/>
            <a:ext cx="28584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05" name="Google Shape;105;p18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subTitle" idx="6"/>
          </p:nvPr>
        </p:nvSpPr>
        <p:spPr>
          <a:xfrm>
            <a:off x="1154067" y="4278133"/>
            <a:ext cx="2858400" cy="64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subTitle" idx="7"/>
          </p:nvPr>
        </p:nvSpPr>
        <p:spPr>
          <a:xfrm>
            <a:off x="4894867" y="2175000"/>
            <a:ext cx="2858400" cy="64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subTitle" idx="8"/>
          </p:nvPr>
        </p:nvSpPr>
        <p:spPr>
          <a:xfrm>
            <a:off x="4894867" y="4278133"/>
            <a:ext cx="2858400" cy="64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514668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9"/>
          <p:cNvSpPr/>
          <p:nvPr/>
        </p:nvSpPr>
        <p:spPr>
          <a:xfrm flipH="1">
            <a:off x="-304800" y="-799367"/>
            <a:ext cx="12801600" cy="8254800"/>
          </a:xfrm>
          <a:prstGeom prst="wave">
            <a:avLst>
              <a:gd name="adj1" fmla="val 7888"/>
              <a:gd name="adj2" fmla="val 0"/>
            </a:avLst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2" name="Google Shape;112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subTitle" idx="1"/>
          </p:nvPr>
        </p:nvSpPr>
        <p:spPr>
          <a:xfrm>
            <a:off x="960000" y="2676480"/>
            <a:ext cx="31152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subTitle" idx="2"/>
          </p:nvPr>
        </p:nvSpPr>
        <p:spPr>
          <a:xfrm>
            <a:off x="4538400" y="2676480"/>
            <a:ext cx="31152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ubTitle" idx="3"/>
          </p:nvPr>
        </p:nvSpPr>
        <p:spPr>
          <a:xfrm>
            <a:off x="8116800" y="2676480"/>
            <a:ext cx="31152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subTitle" idx="4"/>
          </p:nvPr>
        </p:nvSpPr>
        <p:spPr>
          <a:xfrm>
            <a:off x="960000" y="4736833"/>
            <a:ext cx="31152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subTitle" idx="5"/>
          </p:nvPr>
        </p:nvSpPr>
        <p:spPr>
          <a:xfrm>
            <a:off x="4538400" y="4736833"/>
            <a:ext cx="31152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subTitle" idx="6"/>
          </p:nvPr>
        </p:nvSpPr>
        <p:spPr>
          <a:xfrm>
            <a:off x="8116800" y="4736833"/>
            <a:ext cx="31152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19" name="Google Shape;119;p19"/>
          <p:cNvSpPr txBox="1">
            <a:spLocks noGrp="1"/>
          </p:cNvSpPr>
          <p:nvPr>
            <p:ph type="subTitle" idx="7"/>
          </p:nvPr>
        </p:nvSpPr>
        <p:spPr>
          <a:xfrm>
            <a:off x="953467" y="1987584"/>
            <a:ext cx="3115200" cy="692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subTitle" idx="8"/>
          </p:nvPr>
        </p:nvSpPr>
        <p:spPr>
          <a:xfrm>
            <a:off x="4538400" y="1987584"/>
            <a:ext cx="3115200" cy="692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subTitle" idx="9"/>
          </p:nvPr>
        </p:nvSpPr>
        <p:spPr>
          <a:xfrm>
            <a:off x="8123333" y="1987584"/>
            <a:ext cx="3115200" cy="692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subTitle" idx="13"/>
          </p:nvPr>
        </p:nvSpPr>
        <p:spPr>
          <a:xfrm>
            <a:off x="953467" y="3970433"/>
            <a:ext cx="31152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subTitle" idx="14"/>
          </p:nvPr>
        </p:nvSpPr>
        <p:spPr>
          <a:xfrm>
            <a:off x="4538400" y="3970433"/>
            <a:ext cx="31152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subTitle" idx="15"/>
          </p:nvPr>
        </p:nvSpPr>
        <p:spPr>
          <a:xfrm>
            <a:off x="8123333" y="3970433"/>
            <a:ext cx="31152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363238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0"/>
          <p:cNvSpPr/>
          <p:nvPr/>
        </p:nvSpPr>
        <p:spPr>
          <a:xfrm rot="5400000">
            <a:off x="5384600" y="-1105000"/>
            <a:ext cx="7188400" cy="9068000"/>
          </a:xfrm>
          <a:prstGeom prst="wave">
            <a:avLst>
              <a:gd name="adj1" fmla="val 6442"/>
              <a:gd name="adj2" fmla="val 0"/>
            </a:avLst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8" name="Google Shape;128;p20"/>
          <p:cNvSpPr txBox="1">
            <a:spLocks noGrp="1"/>
          </p:cNvSpPr>
          <p:nvPr>
            <p:ph type="title" hasCustomPrompt="1"/>
          </p:nvPr>
        </p:nvSpPr>
        <p:spPr>
          <a:xfrm>
            <a:off x="5914533" y="720000"/>
            <a:ext cx="5324000" cy="9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129" name="Google Shape;129;p20"/>
          <p:cNvSpPr txBox="1">
            <a:spLocks noGrp="1"/>
          </p:cNvSpPr>
          <p:nvPr>
            <p:ph type="subTitle" idx="1"/>
          </p:nvPr>
        </p:nvSpPr>
        <p:spPr>
          <a:xfrm>
            <a:off x="5914533" y="1661369"/>
            <a:ext cx="5324000" cy="5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title" idx="2" hasCustomPrompt="1"/>
          </p:nvPr>
        </p:nvSpPr>
        <p:spPr>
          <a:xfrm>
            <a:off x="5914533" y="2661537"/>
            <a:ext cx="5324000" cy="9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131" name="Google Shape;131;p20"/>
          <p:cNvSpPr txBox="1">
            <a:spLocks noGrp="1"/>
          </p:cNvSpPr>
          <p:nvPr>
            <p:ph type="subTitle" idx="3"/>
          </p:nvPr>
        </p:nvSpPr>
        <p:spPr>
          <a:xfrm>
            <a:off x="5914533" y="3602892"/>
            <a:ext cx="5324000" cy="5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title" idx="4" hasCustomPrompt="1"/>
          </p:nvPr>
        </p:nvSpPr>
        <p:spPr>
          <a:xfrm>
            <a:off x="5914533" y="4603076"/>
            <a:ext cx="5324000" cy="9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133" name="Google Shape;133;p20"/>
          <p:cNvSpPr txBox="1">
            <a:spLocks noGrp="1"/>
          </p:cNvSpPr>
          <p:nvPr>
            <p:ph type="subTitle" idx="5"/>
          </p:nvPr>
        </p:nvSpPr>
        <p:spPr>
          <a:xfrm>
            <a:off x="5914533" y="5544432"/>
            <a:ext cx="5324000" cy="5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2798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4"/>
            <a:ext cx="12192000" cy="6857983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/>
          <p:nvPr/>
        </p:nvSpPr>
        <p:spPr>
          <a:xfrm rot="5400000">
            <a:off x="2527200" y="-1778000"/>
            <a:ext cx="7137600" cy="10439600"/>
          </a:xfrm>
          <a:prstGeom prst="wave">
            <a:avLst>
              <a:gd name="adj1" fmla="val 7292"/>
              <a:gd name="adj2" fmla="val 0"/>
            </a:avLst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216600" y="1524000"/>
            <a:ext cx="7758800" cy="30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9333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2216645" y="4544631"/>
            <a:ext cx="7758800" cy="5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989006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1"/>
          <p:cNvSpPr/>
          <p:nvPr/>
        </p:nvSpPr>
        <p:spPr>
          <a:xfrm rot="-7148416">
            <a:off x="-4212577" y="-1275168"/>
            <a:ext cx="11937869" cy="11670061"/>
          </a:xfrm>
          <a:prstGeom prst="flowChartDocument">
            <a:avLst/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7" name="Google Shape;137;p21"/>
          <p:cNvSpPr txBox="1">
            <a:spLocks noGrp="1"/>
          </p:cNvSpPr>
          <p:nvPr>
            <p:ph type="title"/>
          </p:nvPr>
        </p:nvSpPr>
        <p:spPr>
          <a:xfrm>
            <a:off x="960000" y="2514600"/>
            <a:ext cx="6961200" cy="303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9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subTitle" idx="1"/>
          </p:nvPr>
        </p:nvSpPr>
        <p:spPr>
          <a:xfrm>
            <a:off x="964360" y="5550267"/>
            <a:ext cx="6961200" cy="5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719502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3"/>
            <a:ext cx="1219203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2"/>
          <p:cNvSpPr/>
          <p:nvPr/>
        </p:nvSpPr>
        <p:spPr>
          <a:xfrm rot="5400000">
            <a:off x="368400" y="-3898600"/>
            <a:ext cx="7188400" cy="14630000"/>
          </a:xfrm>
          <a:prstGeom prst="wave">
            <a:avLst>
              <a:gd name="adj1" fmla="val 2848"/>
              <a:gd name="adj2" fmla="val 0"/>
            </a:avLst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2" name="Google Shape;142;p2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797120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3"/>
          <p:cNvSpPr/>
          <p:nvPr/>
        </p:nvSpPr>
        <p:spPr>
          <a:xfrm rot="5400000" flipH="1">
            <a:off x="2676967" y="-3949600"/>
            <a:ext cx="7137600" cy="14782800"/>
          </a:xfrm>
          <a:prstGeom prst="wave">
            <a:avLst>
              <a:gd name="adj1" fmla="val 9663"/>
              <a:gd name="adj2" fmla="val 0"/>
            </a:avLst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6" name="Google Shape;146;p23"/>
          <p:cNvSpPr txBox="1">
            <a:spLocks noGrp="1"/>
          </p:cNvSpPr>
          <p:nvPr>
            <p:ph type="title"/>
          </p:nvPr>
        </p:nvSpPr>
        <p:spPr>
          <a:xfrm>
            <a:off x="960000" y="605613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835922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7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4"/>
          <p:cNvSpPr/>
          <p:nvPr/>
        </p:nvSpPr>
        <p:spPr>
          <a:xfrm rot="-5400000" flipH="1">
            <a:off x="2514600" y="-1765400"/>
            <a:ext cx="7162800" cy="10439600"/>
          </a:xfrm>
          <a:prstGeom prst="wave">
            <a:avLst>
              <a:gd name="adj1" fmla="val 7292"/>
              <a:gd name="adj2" fmla="val 0"/>
            </a:avLst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0" name="Google Shape;150;p24"/>
          <p:cNvSpPr txBox="1">
            <a:spLocks noGrp="1"/>
          </p:cNvSpPr>
          <p:nvPr>
            <p:ph type="ctrTitle"/>
          </p:nvPr>
        </p:nvSpPr>
        <p:spPr>
          <a:xfrm>
            <a:off x="3239933" y="713333"/>
            <a:ext cx="5712000" cy="13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86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51" name="Google Shape;151;p24"/>
          <p:cNvSpPr txBox="1">
            <a:spLocks noGrp="1"/>
          </p:cNvSpPr>
          <p:nvPr>
            <p:ph type="subTitle" idx="1"/>
          </p:nvPr>
        </p:nvSpPr>
        <p:spPr>
          <a:xfrm>
            <a:off x="3233433" y="2105767"/>
            <a:ext cx="5725200" cy="195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152" name="Google Shape;152;p24"/>
          <p:cNvSpPr txBox="1"/>
          <p:nvPr/>
        </p:nvSpPr>
        <p:spPr>
          <a:xfrm>
            <a:off x="3845800" y="5323867"/>
            <a:ext cx="4500400" cy="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CREDITS: This presentation template was created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Lexend"/>
                <a:ea typeface="Lexend"/>
                <a:cs typeface="Lexend"/>
                <a:sym typeface="Lexe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, including icons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Lexend"/>
                <a:ea typeface="Lexend"/>
                <a:cs typeface="Lexend"/>
                <a:sym typeface="Lexen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 and infographics &amp; images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Lexend"/>
                <a:ea typeface="Lexend"/>
                <a:cs typeface="Lexend"/>
                <a:sym typeface="Lexen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33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  <p:extLst>
      <p:ext uri="{BB962C8B-B14F-4D97-AF65-F5344CB8AC3E}">
        <p14:creationId xmlns:p14="http://schemas.microsoft.com/office/powerpoint/2010/main" val="20980008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7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5"/>
          <p:cNvSpPr/>
          <p:nvPr/>
        </p:nvSpPr>
        <p:spPr>
          <a:xfrm rot="3651584">
            <a:off x="5269606" y="-3738968"/>
            <a:ext cx="11937869" cy="11670061"/>
          </a:xfrm>
          <a:prstGeom prst="flowChartDocument">
            <a:avLst/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42216825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7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6"/>
          <p:cNvSpPr/>
          <p:nvPr/>
        </p:nvSpPr>
        <p:spPr>
          <a:xfrm rot="10800000">
            <a:off x="-304800" y="-799367"/>
            <a:ext cx="12801600" cy="8254800"/>
          </a:xfrm>
          <a:prstGeom prst="wave">
            <a:avLst>
              <a:gd name="adj1" fmla="val 20000"/>
              <a:gd name="adj2" fmla="val 0"/>
            </a:avLst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11985671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45960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>
            <a:spLocks noGrp="1"/>
          </p:cNvSpPr>
          <p:nvPr>
            <p:ph type="title"/>
          </p:nvPr>
        </p:nvSpPr>
        <p:spPr>
          <a:xfrm>
            <a:off x="964600" y="681367"/>
            <a:ext cx="102628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35147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4"/>
            <a:ext cx="12192000" cy="685798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 rot="-6299999">
            <a:off x="-528956" y="-3365403"/>
            <a:ext cx="12301987" cy="13501416"/>
          </a:xfrm>
          <a:prstGeom prst="flowChartDocument">
            <a:avLst/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960000" y="153663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867">
                <a:solidFill>
                  <a:srgbClr val="434343"/>
                </a:solidFill>
              </a:defRPr>
            </a:lvl1pPr>
            <a:lvl2pPr marL="1219170" lvl="1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828754" lvl="2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2438339" lvl="3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3047924" lvl="4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3657509" lvl="5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4267093" lvl="6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4876678" lvl="7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5486263" lvl="8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468211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5"/>
          <p:cNvSpPr/>
          <p:nvPr/>
        </p:nvSpPr>
        <p:spPr>
          <a:xfrm rot="5400000">
            <a:off x="2676967" y="-3949600"/>
            <a:ext cx="7137600" cy="14782800"/>
          </a:xfrm>
          <a:prstGeom prst="wave">
            <a:avLst>
              <a:gd name="adj1" fmla="val 9663"/>
              <a:gd name="adj2" fmla="val 0"/>
            </a:avLst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1721017" y="2531900"/>
            <a:ext cx="3876800" cy="24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2"/>
          </p:nvPr>
        </p:nvSpPr>
        <p:spPr>
          <a:xfrm>
            <a:off x="6594184" y="2531900"/>
            <a:ext cx="3876800" cy="24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960000" y="605613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1799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6"/>
          <p:cNvSpPr/>
          <p:nvPr/>
        </p:nvSpPr>
        <p:spPr>
          <a:xfrm rot="-6299999">
            <a:off x="-869866" y="-2614004"/>
            <a:ext cx="12301987" cy="13163677"/>
          </a:xfrm>
          <a:prstGeom prst="flowChartDocument">
            <a:avLst/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43094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/>
          <p:nvPr/>
        </p:nvSpPr>
        <p:spPr>
          <a:xfrm rot="-5400000" flipH="1">
            <a:off x="742428" y="-742428"/>
            <a:ext cx="6871752" cy="8356608"/>
          </a:xfrm>
          <a:prstGeom prst="flowChartDocument">
            <a:avLst/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960000" y="1871400"/>
            <a:ext cx="5309200" cy="42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867">
                <a:solidFill>
                  <a:srgbClr val="434343"/>
                </a:solidFill>
              </a:defRPr>
            </a:lvl1pPr>
            <a:lvl2pPr marL="1219170" lvl="1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828754" lvl="2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2438339" lvl="3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3047924" lvl="4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3657509" lvl="5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4267093" lvl="6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4876678" lvl="7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5486263" lvl="8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889756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8"/>
          <p:cNvSpPr/>
          <p:nvPr/>
        </p:nvSpPr>
        <p:spPr>
          <a:xfrm rot="-3651584" flipH="1">
            <a:off x="-3063611" y="-3967568"/>
            <a:ext cx="11937869" cy="11670061"/>
          </a:xfrm>
          <a:prstGeom prst="flowChartDocument">
            <a:avLst/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953467" y="713333"/>
            <a:ext cx="81652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11333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42731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9"/>
          <p:cNvSpPr/>
          <p:nvPr/>
        </p:nvSpPr>
        <p:spPr>
          <a:xfrm rot="7148416" flipH="1">
            <a:off x="4753623" y="-1275168"/>
            <a:ext cx="11937869" cy="11670061"/>
          </a:xfrm>
          <a:prstGeom prst="flowChartDocument">
            <a:avLst/>
          </a:prstGeom>
          <a:solidFill>
            <a:srgbClr val="FFFFFF">
              <a:alpha val="748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4644609" y="2831600"/>
            <a:ext cx="6594000" cy="11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4644567" y="3963467"/>
            <a:ext cx="6594000" cy="21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221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>
            <a:spLocks noGrp="1"/>
          </p:cNvSpPr>
          <p:nvPr>
            <p:ph type="title"/>
          </p:nvPr>
        </p:nvSpPr>
        <p:spPr>
          <a:xfrm>
            <a:off x="5588000" y="713333"/>
            <a:ext cx="5644400" cy="1623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4086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pace Grotesk SemiBold"/>
              <a:buNone/>
              <a:defRPr sz="3400">
                <a:solidFill>
                  <a:schemeClr val="dk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●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○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■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●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○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■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●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○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exend Light"/>
              <a:buChar char="■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6397147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61" name="Google Shape;161;p27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983068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688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628A71-7C06-ECE5-5448-10306D2F48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3400" y="532435"/>
            <a:ext cx="10285200" cy="1957990"/>
          </a:xfrm>
        </p:spPr>
        <p:txBody>
          <a:bodyPr/>
          <a:lstStyle/>
          <a:p>
            <a:r>
              <a:rPr lang="es-MX" dirty="0"/>
              <a:t>TE QUIEROOOO</a:t>
            </a:r>
          </a:p>
        </p:txBody>
      </p:sp>
      <p:pic>
        <p:nvPicPr>
          <p:cNvPr id="1026" name="Picture 2" descr="Imagen de Story Pin">
            <a:extLst>
              <a:ext uri="{FF2B5EF4-FFF2-40B4-BE49-F238E27FC236}">
                <a16:creationId xmlns:a16="http://schemas.microsoft.com/office/drawing/2014/main" id="{A9BCAB00-86BA-70B7-DF86-B9F194B04E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5986" y="2857562"/>
            <a:ext cx="3020028" cy="3020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9989348"/>
      </p:ext>
    </p:extLst>
  </p:cSld>
  <p:clrMapOvr>
    <a:masterClrMapping/>
  </p:clrMapOvr>
</p:sld>
</file>

<file path=ppt/theme/theme1.xml><?xml version="1.0" encoding="utf-8"?>
<a:theme xmlns:a="http://schemas.openxmlformats.org/drawingml/2006/main" name="Constellation Style Portfolio">
  <a:themeElements>
    <a:clrScheme name="Simple Light">
      <a:dk1>
        <a:srgbClr val="6F1897"/>
      </a:dk1>
      <a:lt1>
        <a:srgbClr val="FFFFFF"/>
      </a:lt1>
      <a:dk2>
        <a:srgbClr val="B83C9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6F189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Constellation Style Portfolio by Slidesgo</Template>
  <TotalTime>2</TotalTime>
  <Words>2</Words>
  <Application>Microsoft Office PowerPoint</Application>
  <PresentationFormat>Panorámica</PresentationFormat>
  <Paragraphs>1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</vt:i4>
      </vt:variant>
    </vt:vector>
  </HeadingPairs>
  <TitlesOfParts>
    <vt:vector size="11" baseType="lpstr">
      <vt:lpstr>Arial</vt:lpstr>
      <vt:lpstr>Bebas Neue</vt:lpstr>
      <vt:lpstr>Lexend</vt:lpstr>
      <vt:lpstr>Lexend Light</vt:lpstr>
      <vt:lpstr>Proxima Nova</vt:lpstr>
      <vt:lpstr>Proxima Nova Semibold</vt:lpstr>
      <vt:lpstr>Space Grotesk Medium</vt:lpstr>
      <vt:lpstr>Space Grotesk SemiBold</vt:lpstr>
      <vt:lpstr>Constellation Style Portfolio</vt:lpstr>
      <vt:lpstr>Slidesgo Final Pages</vt:lpstr>
      <vt:lpstr>TE QUIEROOOO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ximena110809@outlook.com</dc:creator>
  <cp:lastModifiedBy>ximena110809@outlook.com</cp:lastModifiedBy>
  <cp:revision>1</cp:revision>
  <dcterms:created xsi:type="dcterms:W3CDTF">2025-06-24T04:50:48Z</dcterms:created>
  <dcterms:modified xsi:type="dcterms:W3CDTF">2025-06-24T04:53:25Z</dcterms:modified>
</cp:coreProperties>
</file>

<file path=docProps/thumbnail.jpeg>
</file>